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67" r:id="rId3"/>
    <p:sldId id="26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119" d="100"/>
          <a:sy n="119" d="100"/>
        </p:scale>
        <p:origin x="-13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C6795-F0BB-40B7-970F-F6F93C1C42B2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48FBC-C0C7-43EE-BBC7-B9CAC8C8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C6795-F0BB-40B7-970F-F6F93C1C42B2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48FBC-C0C7-43EE-BBC7-B9CAC8C8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C6795-F0BB-40B7-970F-F6F93C1C42B2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48FBC-C0C7-43EE-BBC7-B9CAC8C8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C6795-F0BB-40B7-970F-F6F93C1C42B2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48FBC-C0C7-43EE-BBC7-B9CAC8C8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C6795-F0BB-40B7-970F-F6F93C1C42B2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48FBC-C0C7-43EE-BBC7-B9CAC8C8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C6795-F0BB-40B7-970F-F6F93C1C42B2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48FBC-C0C7-43EE-BBC7-B9CAC8C8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C6795-F0BB-40B7-970F-F6F93C1C42B2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48FBC-C0C7-43EE-BBC7-B9CAC8C8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C6795-F0BB-40B7-970F-F6F93C1C42B2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48FBC-C0C7-43EE-BBC7-B9CAC8C83A0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C6795-F0BB-40B7-970F-F6F93C1C42B2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48FBC-C0C7-43EE-BBC7-B9CAC8C8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C6795-F0BB-40B7-970F-F6F93C1C42B2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86548FBC-C0C7-43EE-BBC7-B9CAC8C8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897C6795-F0BB-40B7-970F-F6F93C1C42B2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48FBC-C0C7-43EE-BBC7-B9CAC8C8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897C6795-F0BB-40B7-970F-F6F93C1C42B2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86548FBC-C0C7-43EE-BBC7-B9CAC8C8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Impedance Matching (Tuning)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8363" y="2271713"/>
            <a:ext cx="4867275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590800" y="304800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Z</a:t>
            </a:r>
            <a:r>
              <a:rPr lang="en-US" sz="800" dirty="0" smtClean="0">
                <a:solidFill>
                  <a:schemeClr val="bg1"/>
                </a:solidFill>
              </a:rPr>
              <a:t>0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86400" y="30480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Z</a:t>
            </a:r>
            <a:r>
              <a:rPr lang="en-US" sz="800" dirty="0" smtClean="0">
                <a:solidFill>
                  <a:schemeClr val="bg1"/>
                </a:solidFill>
              </a:rPr>
              <a:t>L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57600" y="2971800"/>
            <a:ext cx="76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Matching Network</a:t>
            </a:r>
            <a:endParaRPr lang="en-US" sz="1000" dirty="0">
              <a:solidFill>
                <a:schemeClr val="bg1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2895600"/>
            <a:ext cx="16192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3276600"/>
            <a:ext cx="16192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Impedance Matching (Tuning)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Normalizing the impedance:</a:t>
            </a:r>
          </a:p>
          <a:p>
            <a:pPr lvl="1"/>
            <a:r>
              <a:rPr lang="en-US" dirty="0" err="1" smtClean="0"/>
              <a:t>z</a:t>
            </a:r>
            <a:r>
              <a:rPr lang="en-US" sz="1000" dirty="0" err="1" smtClean="0"/>
              <a:t>L</a:t>
            </a:r>
            <a:r>
              <a:rPr lang="en-US" dirty="0" smtClean="0"/>
              <a:t>=Z</a:t>
            </a:r>
            <a:r>
              <a:rPr lang="en-US" sz="1000" dirty="0" smtClean="0"/>
              <a:t>L</a:t>
            </a:r>
            <a:r>
              <a:rPr lang="en-US" dirty="0" smtClean="0"/>
              <a:t>/Z</a:t>
            </a:r>
            <a:r>
              <a:rPr lang="en-US" sz="1000" dirty="0" smtClean="0"/>
              <a:t>0</a:t>
            </a:r>
          </a:p>
          <a:p>
            <a:pPr lvl="1"/>
            <a:r>
              <a:rPr lang="en-US" dirty="0" smtClean="0"/>
              <a:t>We assumed Z</a:t>
            </a:r>
            <a:r>
              <a:rPr lang="en-US" sz="1000" dirty="0" smtClean="0"/>
              <a:t>L</a:t>
            </a:r>
            <a:r>
              <a:rPr lang="en-US" dirty="0" smtClean="0"/>
              <a:t>=15-j150</a:t>
            </a:r>
          </a:p>
          <a:p>
            <a:pPr lvl="1"/>
            <a:r>
              <a:rPr lang="en-US" dirty="0" smtClean="0"/>
              <a:t>We assumed Z</a:t>
            </a:r>
            <a:r>
              <a:rPr lang="en-US" sz="1000" dirty="0" smtClean="0"/>
              <a:t>0</a:t>
            </a:r>
            <a:r>
              <a:rPr lang="en-US" dirty="0" smtClean="0"/>
              <a:t>=50</a:t>
            </a:r>
          </a:p>
          <a:p>
            <a:pPr lvl="1"/>
            <a:r>
              <a:rPr lang="en-US" dirty="0" err="1" smtClean="0"/>
              <a:t>z</a:t>
            </a:r>
            <a:r>
              <a:rPr lang="en-US" sz="1000" dirty="0" err="1" smtClean="0"/>
              <a:t>L</a:t>
            </a:r>
            <a:r>
              <a:rPr lang="en-US" dirty="0" smtClean="0"/>
              <a:t>=0.3-j3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Impedance Matching (Tuning)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Note that </a:t>
            </a:r>
            <a:r>
              <a:rPr lang="en-US" dirty="0" err="1" smtClean="0"/>
              <a:t>z</a:t>
            </a:r>
            <a:r>
              <a:rPr lang="en-US" sz="1000" dirty="0" err="1" smtClean="0"/>
              <a:t>L</a:t>
            </a:r>
            <a:r>
              <a:rPr lang="en-US" sz="2600" dirty="0" smtClean="0"/>
              <a:t> </a:t>
            </a:r>
            <a:r>
              <a:rPr lang="en-US" dirty="0" smtClean="0"/>
              <a:t>lies outside the 1+jx circle on the Smith Chart.  Because of this, the following configuration for the matching network should be used.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4114800"/>
            <a:ext cx="5819775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382</TotalTime>
  <Words>59</Words>
  <Application>Microsoft Office PowerPoint</Application>
  <PresentationFormat>On-screen Show (4:3)</PresentationFormat>
  <Paragraphs>12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Technic</vt:lpstr>
      <vt:lpstr>Impedance Matching (Tuning)</vt:lpstr>
      <vt:lpstr>Impedance Matching (Tuning)</vt:lpstr>
      <vt:lpstr>Impedance Matching (Tuning)</vt:lpstr>
    </vt:vector>
  </TitlesOfParts>
  <Company>North Dakota State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Conformal WIRELESS BATTERY PROJECT</dc:title>
  <dc:creator>Matthew Sandbakken</dc:creator>
  <cp:lastModifiedBy>casey.brossart</cp:lastModifiedBy>
  <cp:revision>51</cp:revision>
  <dcterms:created xsi:type="dcterms:W3CDTF">2010-05-05T16:52:26Z</dcterms:created>
  <dcterms:modified xsi:type="dcterms:W3CDTF">2010-05-19T17:07:24Z</dcterms:modified>
</cp:coreProperties>
</file>